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6" r:id="rId4"/>
    <p:sldId id="267" r:id="rId5"/>
    <p:sldId id="269" r:id="rId6"/>
    <p:sldId id="257" r:id="rId7"/>
    <p:sldId id="263" r:id="rId8"/>
    <p:sldId id="264" r:id="rId9"/>
    <p:sldId id="265" r:id="rId10"/>
    <p:sldId id="268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C2E4F-435F-540C-80CB-C4410284C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8B3B39-6F43-0C1E-F66A-06963B20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B109CC-9340-B93C-3AF7-482BB260D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E08610-6B61-9524-A56E-E75B2E7AE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7440A3-2484-DE09-4A9F-619F2884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21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65849-EDB9-6A1F-81CF-E0004E87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9D9616-9AA2-E55D-4E6C-3FFB00AB0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F3447A-960A-9599-1548-E00EF7585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20D4A0-7076-2E49-B48C-5437C96B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FE5077-1B8D-F577-FD0C-D85B8530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936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DB10454-21B4-76F3-CAC0-8D8A267779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364946-54E8-D671-5370-D5A814C3C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DEF4EC-E53F-9740-85BC-E32238A8A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58D877-8648-3B79-BE7A-FD14BF6A3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2BF287-E4E3-95C7-C405-97B4F111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239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45F0A-A877-FFC0-9DCC-D465D6CF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C39E28-7E2B-9102-B09A-64B07B430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03AB7E-7A68-BF69-E9BE-50B8DFE70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F31578-BE5A-1421-7224-5CA4FFD9A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6206B3-E01A-3359-F542-C2CEA24D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867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79C35-2FC8-F5EF-B0DC-37831BA84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0DDE5A-241F-1284-DE8D-42082517D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39E9F6-55B8-9D74-C3C7-0218107E1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34A03F-C2D0-4860-3DCB-CB56EFC8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B7080C-A3CA-ED80-1BFF-EAF961A0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9319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2295F6-EAD8-81CD-4865-616B98685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B0724C-E0A3-2754-6E2B-214576816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DA4B41-8050-BDDA-1F54-0F705ACC3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2778126-8903-10E8-502F-B4EB4C184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A99D08-FFDB-5502-DAD6-175FC8C1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57E4C7-9B85-5F7B-4759-798368673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6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2E438-9206-A739-DB9F-579C2844D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EBB94F-2FD4-71FE-2C69-D091E0C0E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21CCF0-0D98-8697-0618-D9772F5F8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29C27AC-8ACE-6B1E-8562-E3B834EA5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7A15CB6-468D-9BEC-7DB9-BAE52AE6B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58D039A-F35F-84A1-1496-B0398C71E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8EA806F-492D-8C19-3B0F-B4220EA2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1C76884-AEAD-4B03-67B5-BBDF4E61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14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B4D96-BD4F-F8D7-58DD-77D3F0A2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1C4E0FC-CAFF-C41A-6D31-C62DA21E6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145468B-0D82-B917-D46D-3FD18FA4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D573782-7C52-5EE1-424A-148BBC49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010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E4EEA10-ABC4-5560-A833-C8FE47AC8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2706FCD-C7A7-3FD1-79E6-2E46D33F2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BD9514A-5EBE-2AEC-D750-39C67584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699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ECBFA5-E982-8C2D-CFC9-E3641368A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8EE87D-9F2B-AB92-6DB1-D79681C5E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D15A85-5A3E-5E0C-54C2-F23249A28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BF3779-F584-2C5B-9E39-20855777C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5DEA00D-F997-CED5-3B72-699C02A6F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918A6E-FB5A-06B8-8056-ACF4459A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22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615B05-7B72-9237-D8BD-BCFF91D1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11FEA95-2F6B-9C8D-5BB0-B9C835EFCF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075DC7-9435-D7CC-53C9-2961CE76A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A671AB-B747-E029-C9A9-87A12D3CA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1563B4-00CA-43CC-28AE-19255C87A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B7C187-F2BC-07A6-888A-AAA26AC3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997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479F094-9BC9-0208-D942-02F2FCE4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1C6AF2-55AB-4B5A-29CA-F4FA285DF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39E603-AB7A-E26E-0C61-C81457D3F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03F81-C63F-44AB-B9F7-9C13D2F5C031}" type="datetimeFigureOut">
              <a:rPr lang="pt-BR" smtClean="0"/>
              <a:t>18/05/2022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B64A69-3E2C-F8B6-A5C9-EEC1864087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1EB74D-4226-4744-B333-F34D7F07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016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Homem pulando na neve&#10;&#10;Descrição gerada automaticamente com confiança média">
            <a:extLst>
              <a:ext uri="{FF2B5EF4-FFF2-40B4-BE49-F238E27FC236}">
                <a16:creationId xmlns:a16="http://schemas.microsoft.com/office/drawing/2014/main" id="{7BB1E725-363C-ED21-66C0-8AD861E8C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Imagem 6" descr="Uma imagem contendo pessoa, no interior, criança, jovem&#10;&#10;Descrição gerada automaticamente">
            <a:extLst>
              <a:ext uri="{FF2B5EF4-FFF2-40B4-BE49-F238E27FC236}">
                <a16:creationId xmlns:a16="http://schemas.microsoft.com/office/drawing/2014/main" id="{017ED6EB-FA60-24F5-96AD-F62B8B6ED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27769"/>
          <a:stretch/>
        </p:blipFill>
        <p:spPr>
          <a:xfrm rot="16200000">
            <a:off x="5715000" y="381000"/>
            <a:ext cx="685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3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to em preto e branco de grupo de pessoas posando para foto&#10;&#10;Descrição gerada automaticamente">
            <a:extLst>
              <a:ext uri="{FF2B5EF4-FFF2-40B4-BE49-F238E27FC236}">
                <a16:creationId xmlns:a16="http://schemas.microsoft.com/office/drawing/2014/main" id="{1B59C957-BB96-A670-3519-1E696835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/>
          <a:stretch/>
        </p:blipFill>
        <p:spPr>
          <a:xfrm>
            <a:off x="2004290" y="0"/>
            <a:ext cx="8663709" cy="6858000"/>
          </a:xfrm>
          <a:prstGeom prst="rect">
            <a:avLst/>
          </a:prstGeom>
        </p:spPr>
      </p:pic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1F3E8461-4CBF-E45A-7552-9BF3BD47753B}"/>
              </a:ext>
            </a:extLst>
          </p:cNvPr>
          <p:cNvSpPr/>
          <p:nvPr/>
        </p:nvSpPr>
        <p:spPr>
          <a:xfrm>
            <a:off x="7429598" y="1854925"/>
            <a:ext cx="338183" cy="731520"/>
          </a:xfrm>
          <a:prstGeom prst="down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C842B1AA-4446-F91D-5E28-71BB518A669B}"/>
              </a:ext>
            </a:extLst>
          </p:cNvPr>
          <p:cNvSpPr/>
          <p:nvPr/>
        </p:nvSpPr>
        <p:spPr>
          <a:xfrm>
            <a:off x="7335452" y="2586445"/>
            <a:ext cx="526473" cy="550487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359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781C8011-C895-7BEC-6F05-F970F5A0C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8" r="1328" b="-2"/>
          <a:stretch/>
        </p:blipFill>
        <p:spPr>
          <a:xfrm>
            <a:off x="655638" y="642938"/>
            <a:ext cx="2714625" cy="2276475"/>
          </a:xfrm>
          <a:prstGeom prst="rect">
            <a:avLst/>
          </a:prstGeom>
        </p:spPr>
      </p:pic>
      <p:pic>
        <p:nvPicPr>
          <p:cNvPr id="17" name="Imagem 16" descr="Foto editada de grupo de pessoas posando para foto&#10;&#10;Descrição gerada automaticamente">
            <a:extLst>
              <a:ext uri="{FF2B5EF4-FFF2-40B4-BE49-F238E27FC236}">
                <a16:creationId xmlns:a16="http://schemas.microsoft.com/office/drawing/2014/main" id="{CC89B2EB-D9EE-F6D7-8A82-E535EEEFD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63" y="642938"/>
            <a:ext cx="3076575" cy="2276475"/>
          </a:xfrm>
          <a:prstGeom prst="rect">
            <a:avLst/>
          </a:prstGeom>
        </p:spPr>
      </p:pic>
      <p:pic>
        <p:nvPicPr>
          <p:cNvPr id="15" name="Imagem 14" descr="Grupo de pessoas em pé posando para foto&#10;&#10;Descrição gerada automaticamente">
            <a:extLst>
              <a:ext uri="{FF2B5EF4-FFF2-40B4-BE49-F238E27FC236}">
                <a16:creationId xmlns:a16="http://schemas.microsoft.com/office/drawing/2014/main" id="{09CF217A-34D3-B4EE-8A08-C823FF8ED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8" y="2992438"/>
            <a:ext cx="5865813" cy="3221038"/>
          </a:xfrm>
          <a:prstGeom prst="rect">
            <a:avLst/>
          </a:prstGeom>
        </p:spPr>
      </p:pic>
      <p:pic>
        <p:nvPicPr>
          <p:cNvPr id="7" name="Imagem 6" descr="Calendário&#10;&#10;Descrição gerada automaticamente">
            <a:extLst>
              <a:ext uri="{FF2B5EF4-FFF2-40B4-BE49-F238E27FC236}">
                <a16:creationId xmlns:a16="http://schemas.microsoft.com/office/drawing/2014/main" id="{3B57C650-B452-1DB8-6F18-E85628DB6F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r="-3" b="-3"/>
          <a:stretch/>
        </p:blipFill>
        <p:spPr>
          <a:xfrm>
            <a:off x="6596063" y="642938"/>
            <a:ext cx="1595438" cy="1328738"/>
          </a:xfrm>
          <a:prstGeom prst="rect">
            <a:avLst/>
          </a:prstGeom>
        </p:spPr>
      </p:pic>
      <p:pic>
        <p:nvPicPr>
          <p:cNvPr id="13" name="Imagem 12" descr="Pessoa sentada em uma mesa&#10;&#10;Descrição gerada automaticamente">
            <a:extLst>
              <a:ext uri="{FF2B5EF4-FFF2-40B4-BE49-F238E27FC236}">
                <a16:creationId xmlns:a16="http://schemas.microsoft.com/office/drawing/2014/main" id="{BC3E3AC2-B444-AE3D-8E0D-B7C9E5CFB5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6" r="3574" b="4"/>
          <a:stretch/>
        </p:blipFill>
        <p:spPr>
          <a:xfrm>
            <a:off x="8266113" y="642938"/>
            <a:ext cx="1601788" cy="1328738"/>
          </a:xfrm>
          <a:prstGeom prst="rect">
            <a:avLst/>
          </a:prstGeom>
        </p:spPr>
      </p:pic>
      <p:pic>
        <p:nvPicPr>
          <p:cNvPr id="11" name="Imagem 10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4E2F1791-9E87-2785-1E48-7290B5E26C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" r="6186" b="4"/>
          <a:stretch/>
        </p:blipFill>
        <p:spPr>
          <a:xfrm>
            <a:off x="9942513" y="642938"/>
            <a:ext cx="1592263" cy="1328738"/>
          </a:xfrm>
          <a:prstGeom prst="rect">
            <a:avLst/>
          </a:prstGeom>
        </p:spPr>
      </p:pic>
      <p:pic>
        <p:nvPicPr>
          <p:cNvPr id="5" name="Imagem 4" descr="Uma imagem contendo pessoa, mulher, jovem, criança&#10;&#10;Descrição gerada automaticamente">
            <a:extLst>
              <a:ext uri="{FF2B5EF4-FFF2-40B4-BE49-F238E27FC236}">
                <a16:creationId xmlns:a16="http://schemas.microsoft.com/office/drawing/2014/main" id="{8FD7922E-7097-188D-6927-0E41C3E5C7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49" b="-3"/>
          <a:stretch/>
        </p:blipFill>
        <p:spPr>
          <a:xfrm>
            <a:off x="6596063" y="2046288"/>
            <a:ext cx="4938713" cy="416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06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upo de pessoas posando para foto&#10;&#10;Descrição gerada automaticamente">
            <a:extLst>
              <a:ext uri="{FF2B5EF4-FFF2-40B4-BE49-F238E27FC236}">
                <a16:creationId xmlns:a16="http://schemas.microsoft.com/office/drawing/2014/main" id="{451E1DB3-75BA-EFFD-1010-FDDFCC7EF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C306EC3-B847-3DD3-DF24-F98886A56D4B}"/>
              </a:ext>
            </a:extLst>
          </p:cNvPr>
          <p:cNvSpPr/>
          <p:nvPr/>
        </p:nvSpPr>
        <p:spPr>
          <a:xfrm>
            <a:off x="5135418" y="1352204"/>
            <a:ext cx="304800" cy="6650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56E99C4-3F31-EACC-90DF-301264D732A2}"/>
              </a:ext>
            </a:extLst>
          </p:cNvPr>
          <p:cNvSpPr/>
          <p:nvPr/>
        </p:nvSpPr>
        <p:spPr>
          <a:xfrm>
            <a:off x="5024582" y="2017222"/>
            <a:ext cx="526473" cy="5504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564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ontanha perto do mar&#10;&#10;Descrição gerada automaticamente">
            <a:extLst>
              <a:ext uri="{FF2B5EF4-FFF2-40B4-BE49-F238E27FC236}">
                <a16:creationId xmlns:a16="http://schemas.microsoft.com/office/drawing/2014/main" id="{EAB3674D-62EA-DB9C-E9AF-A47C6F773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524000"/>
            <a:ext cx="5715000" cy="381000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B1A0F4B5-87EC-5C24-71FE-2601E763F2DC}"/>
              </a:ext>
            </a:extLst>
          </p:cNvPr>
          <p:cNvSpPr/>
          <p:nvPr/>
        </p:nvSpPr>
        <p:spPr>
          <a:xfrm>
            <a:off x="6862713" y="1970202"/>
            <a:ext cx="273378" cy="35821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ímbolo de &quot;Não Permitido&quot; 4">
            <a:extLst>
              <a:ext uri="{FF2B5EF4-FFF2-40B4-BE49-F238E27FC236}">
                <a16:creationId xmlns:a16="http://schemas.microsoft.com/office/drawing/2014/main" id="{2F2BA2D6-E44C-C7F1-D5D3-62F5E9C1C09C}"/>
              </a:ext>
            </a:extLst>
          </p:cNvPr>
          <p:cNvSpPr/>
          <p:nvPr/>
        </p:nvSpPr>
        <p:spPr>
          <a:xfrm>
            <a:off x="5107709" y="4137891"/>
            <a:ext cx="905164" cy="932873"/>
          </a:xfrm>
          <a:prstGeom prst="noSmoking">
            <a:avLst/>
          </a:prstGeom>
          <a:solidFill>
            <a:schemeClr val="accent2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373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266762E-E418-AA2F-3933-5BAE029B7F45}"/>
              </a:ext>
            </a:extLst>
          </p:cNvPr>
          <p:cNvSpPr/>
          <p:nvPr/>
        </p:nvSpPr>
        <p:spPr>
          <a:xfrm>
            <a:off x="8385821" y="33389"/>
            <a:ext cx="3732287" cy="6784508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DE3B7BD-87F4-EE81-E289-F9A8815CF748}"/>
              </a:ext>
            </a:extLst>
          </p:cNvPr>
          <p:cNvSpPr/>
          <p:nvPr/>
        </p:nvSpPr>
        <p:spPr>
          <a:xfrm>
            <a:off x="2725250" y="408700"/>
            <a:ext cx="2830286" cy="6415913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923559D-DA46-AB4F-71F1-F724BA7EF7BD}"/>
              </a:ext>
            </a:extLst>
          </p:cNvPr>
          <p:cNvSpPr/>
          <p:nvPr/>
        </p:nvSpPr>
        <p:spPr>
          <a:xfrm>
            <a:off x="5555536" y="408699"/>
            <a:ext cx="2830286" cy="6415913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74E5456-7F76-891F-C12E-551AF210D776}"/>
              </a:ext>
            </a:extLst>
          </p:cNvPr>
          <p:cNvSpPr/>
          <p:nvPr/>
        </p:nvSpPr>
        <p:spPr>
          <a:xfrm>
            <a:off x="8385822" y="408698"/>
            <a:ext cx="1314994" cy="6415913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889218-E101-6533-B48C-9D2A61628906}"/>
              </a:ext>
            </a:extLst>
          </p:cNvPr>
          <p:cNvSpPr txBox="1"/>
          <p:nvPr/>
        </p:nvSpPr>
        <p:spPr>
          <a:xfrm>
            <a:off x="2725250" y="47055"/>
            <a:ext cx="283028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Understanding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world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3A856DD-DFA7-867D-4B36-3A9EB7F57783}"/>
              </a:ext>
            </a:extLst>
          </p:cNvPr>
          <p:cNvSpPr txBox="1"/>
          <p:nvPr/>
        </p:nvSpPr>
        <p:spPr>
          <a:xfrm>
            <a:off x="5555536" y="40103"/>
            <a:ext cx="283028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Learning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teaching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FD3F9D9-18F6-962F-BFCC-98C5B5188AF7}"/>
              </a:ext>
            </a:extLst>
          </p:cNvPr>
          <p:cNvSpPr txBox="1"/>
          <p:nvPr/>
        </p:nvSpPr>
        <p:spPr>
          <a:xfrm>
            <a:off x="10658759" y="13404"/>
            <a:ext cx="1459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Producing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sharing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knowledge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for a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better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1949333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DE3B7BD-87F4-EE81-E289-F9A8815CF748}"/>
              </a:ext>
            </a:extLst>
          </p:cNvPr>
          <p:cNvSpPr/>
          <p:nvPr/>
        </p:nvSpPr>
        <p:spPr>
          <a:xfrm>
            <a:off x="2725250" y="408700"/>
            <a:ext cx="2830286" cy="6415913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889218-E101-6533-B48C-9D2A61628906}"/>
              </a:ext>
            </a:extLst>
          </p:cNvPr>
          <p:cNvSpPr txBox="1"/>
          <p:nvPr/>
        </p:nvSpPr>
        <p:spPr>
          <a:xfrm>
            <a:off x="2725250" y="47055"/>
            <a:ext cx="283028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Understanding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3121481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923559D-DA46-AB4F-71F1-F724BA7EF7BD}"/>
              </a:ext>
            </a:extLst>
          </p:cNvPr>
          <p:cNvSpPr/>
          <p:nvPr/>
        </p:nvSpPr>
        <p:spPr>
          <a:xfrm>
            <a:off x="5555536" y="408699"/>
            <a:ext cx="2830286" cy="6415913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3A856DD-DFA7-867D-4B36-3A9EB7F57783}"/>
              </a:ext>
            </a:extLst>
          </p:cNvPr>
          <p:cNvSpPr txBox="1"/>
          <p:nvPr/>
        </p:nvSpPr>
        <p:spPr>
          <a:xfrm>
            <a:off x="5555536" y="40103"/>
            <a:ext cx="283028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Learning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teaching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088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266762E-E418-AA2F-3933-5BAE029B7F45}"/>
              </a:ext>
            </a:extLst>
          </p:cNvPr>
          <p:cNvSpPr/>
          <p:nvPr/>
        </p:nvSpPr>
        <p:spPr>
          <a:xfrm>
            <a:off x="8385821" y="33389"/>
            <a:ext cx="3732287" cy="6784508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74E5456-7F76-891F-C12E-551AF210D776}"/>
              </a:ext>
            </a:extLst>
          </p:cNvPr>
          <p:cNvSpPr/>
          <p:nvPr/>
        </p:nvSpPr>
        <p:spPr>
          <a:xfrm>
            <a:off x="8385822" y="408698"/>
            <a:ext cx="1314994" cy="6415913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FD3F9D9-18F6-962F-BFCC-98C5B5188AF7}"/>
              </a:ext>
            </a:extLst>
          </p:cNvPr>
          <p:cNvSpPr txBox="1"/>
          <p:nvPr/>
        </p:nvSpPr>
        <p:spPr>
          <a:xfrm>
            <a:off x="10658759" y="13404"/>
            <a:ext cx="1459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Producing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sharing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knowledge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for a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better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284992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3" y="307104"/>
            <a:ext cx="10649527" cy="638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6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Mapa&#10;&#10;Descrição gerada automaticamente">
            <a:extLst>
              <a:ext uri="{FF2B5EF4-FFF2-40B4-BE49-F238E27FC236}">
                <a16:creationId xmlns:a16="http://schemas.microsoft.com/office/drawing/2014/main" id="{631BE9B8-7B25-889E-FCA3-8E1DA2E26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7" b="8776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5" name="Imagem 4" descr="Vista aérea de uma cidade&#10;&#10;Descrição gerada automaticamente">
            <a:extLst>
              <a:ext uri="{FF2B5EF4-FFF2-40B4-BE49-F238E27FC236}">
                <a16:creationId xmlns:a16="http://schemas.microsoft.com/office/drawing/2014/main" id="{020529AD-2C63-BE69-1749-0BC2353FEA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3" r="27955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7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A72E43A-2FC3-43A9-8E8E-0BF749E66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Imagem 10" descr="Caminho entre árvores&#10;&#10;Descrição gerada automaticamente">
            <a:extLst>
              <a:ext uri="{FF2B5EF4-FFF2-40B4-BE49-F238E27FC236}">
                <a16:creationId xmlns:a16="http://schemas.microsoft.com/office/drawing/2014/main" id="{74B5C53B-77E4-3FF4-578B-02D5786023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5" r="16833" b="-2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17" name="Imagem 16" descr="Vista aérea de uma cidade&#10;&#10;Descrição gerada automaticamente">
            <a:extLst>
              <a:ext uri="{FF2B5EF4-FFF2-40B4-BE49-F238E27FC236}">
                <a16:creationId xmlns:a16="http://schemas.microsoft.com/office/drawing/2014/main" id="{8F02D071-32DA-6784-0CAC-09DACDEAF9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" r="5751" b="-3"/>
          <a:stretch/>
        </p:blipFill>
        <p:spPr>
          <a:xfrm>
            <a:off x="20" y="3469102"/>
            <a:ext cx="4003019" cy="3388893"/>
          </a:xfrm>
          <a:prstGeom prst="rect">
            <a:avLst/>
          </a:prstGeom>
        </p:spPr>
      </p:pic>
      <p:pic>
        <p:nvPicPr>
          <p:cNvPr id="23" name="Imagem 22" descr="Árvore de natal&#10;&#10;Descrição gerada automaticamente com confiança média">
            <a:extLst>
              <a:ext uri="{FF2B5EF4-FFF2-40B4-BE49-F238E27FC236}">
                <a16:creationId xmlns:a16="http://schemas.microsoft.com/office/drawing/2014/main" id="{71062699-3BC6-E896-F802-C7079013A2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0" r="-2" b="-2"/>
          <a:stretch/>
        </p:blipFill>
        <p:spPr>
          <a:xfrm>
            <a:off x="4094479" y="10"/>
            <a:ext cx="4014047" cy="6857990"/>
          </a:xfrm>
          <a:prstGeom prst="rect">
            <a:avLst/>
          </a:prstGeom>
        </p:spPr>
      </p:pic>
      <p:pic>
        <p:nvPicPr>
          <p:cNvPr id="9" name="Imagem 8" descr="Tráfego de carros&#10;&#10;Descrição gerada automaticamente">
            <a:extLst>
              <a:ext uri="{FF2B5EF4-FFF2-40B4-BE49-F238E27FC236}">
                <a16:creationId xmlns:a16="http://schemas.microsoft.com/office/drawing/2014/main" id="{FC098F67-27BF-EEBF-8112-7C1C6AA039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22313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7" name="Imagem 6" descr="Carro e ônibus na rua de uma cidade&#10;&#10;Descrição gerada automaticamente">
            <a:extLst>
              <a:ext uri="{FF2B5EF4-FFF2-40B4-BE49-F238E27FC236}">
                <a16:creationId xmlns:a16="http://schemas.microsoft.com/office/drawing/2014/main" id="{2358F17D-3BE1-1F67-0F95-04704BA796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2" r="22168" b="-3"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14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to em preto e branco de grupo de pessoas posando para foto&#10;&#10;Descrição gerada automaticamente">
            <a:extLst>
              <a:ext uri="{FF2B5EF4-FFF2-40B4-BE49-F238E27FC236}">
                <a16:creationId xmlns:a16="http://schemas.microsoft.com/office/drawing/2014/main" id="{1B59C957-BB96-A670-3519-1E696835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/>
          <a:stretch/>
        </p:blipFill>
        <p:spPr>
          <a:xfrm>
            <a:off x="2004290" y="0"/>
            <a:ext cx="8663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572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28</Words>
  <Application>Microsoft Office PowerPoint</Application>
  <PresentationFormat>Widescreen</PresentationFormat>
  <Paragraphs>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Renata Lúcia Magalhães de Oliveira</dc:creator>
  <cp:lastModifiedBy>Renata Lúcia Magalhães de Oliveira</cp:lastModifiedBy>
  <cp:revision>8</cp:revision>
  <dcterms:created xsi:type="dcterms:W3CDTF">2022-05-15T17:47:31Z</dcterms:created>
  <dcterms:modified xsi:type="dcterms:W3CDTF">2022-05-18T18:44:36Z</dcterms:modified>
</cp:coreProperties>
</file>